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29"/>
  </p:notesMasterIdLst>
  <p:sldIdLst>
    <p:sldId id="454" r:id="rId2"/>
    <p:sldId id="496" r:id="rId3"/>
    <p:sldId id="497" r:id="rId4"/>
    <p:sldId id="498" r:id="rId5"/>
    <p:sldId id="416" r:id="rId6"/>
    <p:sldId id="465" r:id="rId7"/>
    <p:sldId id="423" r:id="rId8"/>
    <p:sldId id="426" r:id="rId9"/>
    <p:sldId id="427" r:id="rId10"/>
    <p:sldId id="435" r:id="rId11"/>
    <p:sldId id="464" r:id="rId12"/>
    <p:sldId id="428" r:id="rId13"/>
    <p:sldId id="462" r:id="rId14"/>
    <p:sldId id="463" r:id="rId15"/>
    <p:sldId id="445" r:id="rId16"/>
    <p:sldId id="448" r:id="rId17"/>
    <p:sldId id="451" r:id="rId18"/>
    <p:sldId id="259" r:id="rId19"/>
    <p:sldId id="261" r:id="rId20"/>
    <p:sldId id="262" r:id="rId21"/>
    <p:sldId id="263" r:id="rId22"/>
    <p:sldId id="499" r:id="rId23"/>
    <p:sldId id="264" r:id="rId24"/>
    <p:sldId id="265" r:id="rId25"/>
    <p:sldId id="274" r:id="rId26"/>
    <p:sldId id="267" r:id="rId27"/>
    <p:sldId id="500" r:id="rId28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78BD99-B79D-F946-BAAA-5FBA3C3590D4}" v="1" dt="2021-09-01T06:14:39.6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06" d="100"/>
          <a:sy n="106" d="100"/>
        </p:scale>
        <p:origin x="193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Khattab, Sherif" userId="c83b1e15-36f3-4f46-aceb-05aac24c545e" providerId="ADAL" clId="{0913EC54-26B8-4EC5-9F22-5B889A3EEFF8}"/>
    <pc:docChg chg="undo redo custSel addSld delSld modSld">
      <pc:chgData name="Khattab, Sherif" userId="c83b1e15-36f3-4f46-aceb-05aac24c545e" providerId="ADAL" clId="{0913EC54-26B8-4EC5-9F22-5B889A3EEFF8}" dt="2021-01-21T04:16:04.255" v="254" actId="20577"/>
      <pc:docMkLst>
        <pc:docMk/>
      </pc:docMkLst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81208715" sldId="2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664517503" sldId="2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30569327" sldId="2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6763112" sldId="2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97509347" sldId="2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42310649" sldId="2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703361262" sldId="2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36808390" sldId="2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01683851" sldId="2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64114192" sldId="2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00435174" sldId="2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80017563" sldId="2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73510753" sldId="2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45345591" sldId="2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06268545" sldId="2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235497" sldId="2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99089282" sldId="2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36622862" sldId="2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49722242" sldId="2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68007695" sldId="2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42392580" sldId="2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10637777" sldId="32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92918179" sldId="32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55119911" sldId="33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223572414" sldId="33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70668490" sldId="34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05868326" sldId="34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06563943" sldId="34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7711490" sldId="34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71999567" sldId="34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34376579" sldId="3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15621424" sldId="3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4104099" sldId="3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82429159" sldId="3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51973667" sldId="3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38501136" sldId="3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10992163" sldId="3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13065491" sldId="3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592968416" sldId="3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48335379" sldId="3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61117264" sldId="3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42066946" sldId="3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34112894" sldId="3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5577892" sldId="3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83513582" sldId="3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90797458" sldId="3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36486443" sldId="3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41381985" sldId="3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35897330" sldId="3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60044446" sldId="3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54384084" sldId="3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759689" sldId="3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09799376" sldId="3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63467695" sldId="45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16629761" sldId="45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714784862" sldId="46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1898487" sldId="46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71081860" sldId="4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56977365" sldId="4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7329803" sldId="4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43915362" sldId="4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93910045" sldId="4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92020218" sldId="4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24051756" sldId="4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25764700" sldId="4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09107092" sldId="4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85675405" sldId="4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9184921" sldId="4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32958702" sldId="4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634117846" sldId="4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38969182" sldId="4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6259628" sldId="4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73856523" sldId="4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65344065" sldId="4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02489455" sldId="4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60930406" sldId="4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87835057" sldId="4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48397067" sldId="4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73693154" sldId="4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983945636" sldId="4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73539870" sldId="4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63323927" sldId="4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6409682" sldId="4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52833104" sldId="4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13759872" sldId="49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0502979" sldId="49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106575" sldId="49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47713174" sldId="49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29126942" sldId="495"/>
        </pc:sldMkLst>
      </pc:sldChg>
      <pc:sldChg chg="modSp mod">
        <pc:chgData name="Khattab, Sherif" userId="c83b1e15-36f3-4f46-aceb-05aac24c545e" providerId="ADAL" clId="{0913EC54-26B8-4EC5-9F22-5B889A3EEFF8}" dt="2021-01-21T04:16:04.255" v="254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0913EC54-26B8-4EC5-9F22-5B889A3EEFF8}" dt="2021-01-21T04:16:04.255" v="25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new mod">
        <pc:chgData name="Khattab, Sherif" userId="c83b1e15-36f3-4f46-aceb-05aac24c545e" providerId="ADAL" clId="{0913EC54-26B8-4EC5-9F22-5B889A3EEFF8}" dt="2021-01-21T03:25:39.114" v="121" actId="20577"/>
        <pc:sldMkLst>
          <pc:docMk/>
          <pc:sldMk cId="3060777694" sldId="497"/>
        </pc:sldMkLst>
        <pc:spChg chg="mod">
          <ac:chgData name="Khattab, Sherif" userId="c83b1e15-36f3-4f46-aceb-05aac24c545e" providerId="ADAL" clId="{0913EC54-26B8-4EC5-9F22-5B889A3EEFF8}" dt="2021-01-21T03:24:48.128" v="28" actId="5793"/>
          <ac:spMkLst>
            <pc:docMk/>
            <pc:sldMk cId="3060777694" sldId="497"/>
            <ac:spMk id="2" creationId="{741EEA9E-5858-4409-A959-87D88423DD63}"/>
          </ac:spMkLst>
        </pc:spChg>
        <pc:spChg chg="mod">
          <ac:chgData name="Khattab, Sherif" userId="c83b1e15-36f3-4f46-aceb-05aac24c545e" providerId="ADAL" clId="{0913EC54-26B8-4EC5-9F22-5B889A3EEFF8}" dt="2021-01-21T03:25:39.114" v="121" actId="20577"/>
          <ac:spMkLst>
            <pc:docMk/>
            <pc:sldMk cId="3060777694" sldId="497"/>
            <ac:spMk id="3" creationId="{F832F02F-5ABF-4702-A259-B8272D97DD79}"/>
          </ac:spMkLst>
        </pc:spChg>
      </pc:sldChg>
      <pc:sldChg chg="modSp new mod">
        <pc:chgData name="Khattab, Sherif" userId="c83b1e15-36f3-4f46-aceb-05aac24c545e" providerId="ADAL" clId="{0913EC54-26B8-4EC5-9F22-5B889A3EEFF8}" dt="2021-01-21T03:46:53.531" v="200" actId="27636"/>
        <pc:sldMkLst>
          <pc:docMk/>
          <pc:sldMk cId="4242221972" sldId="498"/>
        </pc:sldMkLst>
        <pc:spChg chg="mod">
          <ac:chgData name="Khattab, Sherif" userId="c83b1e15-36f3-4f46-aceb-05aac24c545e" providerId="ADAL" clId="{0913EC54-26B8-4EC5-9F22-5B889A3EEFF8}" dt="2021-01-21T03:42:19.825" v="137" actId="20577"/>
          <ac:spMkLst>
            <pc:docMk/>
            <pc:sldMk cId="4242221972" sldId="498"/>
            <ac:spMk id="2" creationId="{1E7BE3A4-9ACC-45F0-9109-92A2F1C1B7FF}"/>
          </ac:spMkLst>
        </pc:spChg>
        <pc:spChg chg="mod">
          <ac:chgData name="Khattab, Sherif" userId="c83b1e15-36f3-4f46-aceb-05aac24c545e" providerId="ADAL" clId="{0913EC54-26B8-4EC5-9F22-5B889A3EEFF8}" dt="2021-01-21T03:46:53.531" v="200" actId="27636"/>
          <ac:spMkLst>
            <pc:docMk/>
            <pc:sldMk cId="4242221972" sldId="498"/>
            <ac:spMk id="3" creationId="{E1064C43-9078-4C76-A016-C8AE45AE9774}"/>
          </ac:spMkLst>
        </pc:spChg>
      </pc:sldChg>
      <pc:sldChg chg="addSp delSp modSp new mod chgLayout">
        <pc:chgData name="Khattab, Sherif" userId="c83b1e15-36f3-4f46-aceb-05aac24c545e" providerId="ADAL" clId="{0913EC54-26B8-4EC5-9F22-5B889A3EEFF8}" dt="2021-01-21T04:07:55.147" v="224" actId="6549"/>
        <pc:sldMkLst>
          <pc:docMk/>
          <pc:sldMk cId="1577392554" sldId="499"/>
        </pc:sldMkLst>
        <pc:spChg chg="del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2" creationId="{5171E55C-98FC-4080-B04A-18908B415E2F}"/>
          </ac:spMkLst>
        </pc:spChg>
        <pc:spChg chg="del">
          <ac:chgData name="Khattab, Sherif" userId="c83b1e15-36f3-4f46-aceb-05aac24c545e" providerId="ADAL" clId="{0913EC54-26B8-4EC5-9F22-5B889A3EEFF8}" dt="2021-01-21T04:02:25.455" v="202"/>
          <ac:spMkLst>
            <pc:docMk/>
            <pc:sldMk cId="1577392554" sldId="499"/>
            <ac:spMk id="3" creationId="{B71994A7-6430-4272-A0D3-B1253F860FA4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4" creationId="{8D457395-80CF-454D-82A9-F5F4F0CB1C2C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5" creationId="{919BE35F-467A-44E9-B1C6-51C6D0F4ED3C}"/>
          </ac:spMkLst>
        </pc:spChg>
        <pc:spChg chg="add del mod">
          <ac:chgData name="Khattab, Sherif" userId="c83b1e15-36f3-4f46-aceb-05aac24c545e" providerId="ADAL" clId="{0913EC54-26B8-4EC5-9F22-5B889A3EEFF8}" dt="2021-01-21T04:06:25.896" v="206" actId="478"/>
          <ac:spMkLst>
            <pc:docMk/>
            <pc:sldMk cId="1577392554" sldId="499"/>
            <ac:spMk id="6" creationId="{9CD78B85-9EF0-4032-83F5-3C89ACAA204D}"/>
          </ac:spMkLst>
        </pc:spChg>
        <pc:spChg chg="add 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7" creationId="{FBE8916C-EB69-4667-AF1A-9D1E3378700A}"/>
          </ac:spMkLst>
        </pc:spChg>
        <pc:spChg chg="add mod ord">
          <ac:chgData name="Khattab, Sherif" userId="c83b1e15-36f3-4f46-aceb-05aac24c545e" providerId="ADAL" clId="{0913EC54-26B8-4EC5-9F22-5B889A3EEFF8}" dt="2021-01-21T04:07:55.147" v="224" actId="6549"/>
          <ac:spMkLst>
            <pc:docMk/>
            <pc:sldMk cId="1577392554" sldId="499"/>
            <ac:spMk id="8" creationId="{55DDCB91-BB57-484C-BE54-78DE0A0A4795}"/>
          </ac:spMkLst>
        </pc:sp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4B78BD99-B79D-F946-BAAA-5FBA3C3590D4}"/>
    <pc:docChg chg="addSld modSld">
      <pc:chgData name="Khattab, Sherif" userId="c83b1e15-36f3-4f46-aceb-05aac24c545e" providerId="ADAL" clId="{4B78BD99-B79D-F946-BAAA-5FBA3C3590D4}" dt="2021-09-01T06:14:57.062" v="9" actId="20577"/>
      <pc:docMkLst>
        <pc:docMk/>
      </pc:docMkLst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3282578159" sldId="41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489186609" sldId="42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18941510" sldId="42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086220237" sldId="427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708605230" sldId="428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3415020510" sldId="435"/>
        </pc:sldMkLst>
      </pc:sldChg>
      <pc:sldChg chg="modSp mod">
        <pc:chgData name="Khattab, Sherif" userId="c83b1e15-36f3-4f46-aceb-05aac24c545e" providerId="ADAL" clId="{4B78BD99-B79D-F946-BAAA-5FBA3C3590D4}" dt="2021-09-01T06:14:57.062" v="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4B78BD99-B79D-F946-BAAA-5FBA3C3590D4}" dt="2021-09-01T06:14:57.062" v="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811864266" sldId="462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284980282" sldId="46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573008784" sldId="464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239479136" sldId="465"/>
        </pc:sldMkLst>
      </pc:sldChg>
    </pc:docChg>
  </pc:docChgLst>
  <pc:docChgLst>
    <pc:chgData name="Khattab, Sherif" userId="c83b1e15-36f3-4f46-aceb-05aac24c545e" providerId="ADAL" clId="{E0156C4E-4505-BE40-904A-48094A10CB17}"/>
    <pc:docChg chg="undo custSel addSld delSld modSld">
      <pc:chgData name="Khattab, Sherif" userId="c83b1e15-36f3-4f46-aceb-05aac24c545e" providerId="ADAL" clId="{E0156C4E-4505-BE40-904A-48094A10CB17}" dt="2021-01-21T17:42:36.298" v="236" actId="20577"/>
      <pc:docMkLst>
        <pc:docMk/>
      </pc:docMkLst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1993481743" sldId="270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142777409" sldId="276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698782315" sldId="278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031429952" sldId="281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796376885" sldId="282"/>
        </pc:sldMkLst>
      </pc:sldChg>
      <pc:sldChg chg="modSp mod">
        <pc:chgData name="Khattab, Sherif" userId="c83b1e15-36f3-4f46-aceb-05aac24c545e" providerId="ADAL" clId="{E0156C4E-4505-BE40-904A-48094A10CB17}" dt="2021-01-21T15:23:06.568" v="120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E0156C4E-4505-BE40-904A-48094A10CB17}" dt="2021-01-21T15:23:06.568" v="120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mod modAnim">
        <pc:chgData name="Khattab, Sherif" userId="c83b1e15-36f3-4f46-aceb-05aac24c545e" providerId="ADAL" clId="{E0156C4E-4505-BE40-904A-48094A10CB17}" dt="2021-01-21T15:18:17.458" v="23" actId="478"/>
        <pc:sldMkLst>
          <pc:docMk/>
          <pc:sldMk cId="3060777694" sldId="497"/>
        </pc:sldMkLst>
        <pc:spChg chg="mod">
          <ac:chgData name="Khattab, Sherif" userId="c83b1e15-36f3-4f46-aceb-05aac24c545e" providerId="ADAL" clId="{E0156C4E-4505-BE40-904A-48094A10CB17}" dt="2021-01-21T15:17:03.210" v="15" actId="20577"/>
          <ac:spMkLst>
            <pc:docMk/>
            <pc:sldMk cId="3060777694" sldId="497"/>
            <ac:spMk id="3" creationId="{F832F02F-5ABF-4702-A259-B8272D97DD7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7" creationId="{B5EFA9C2-A23A-A343-AEA7-5CB5B4841A9D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8" creationId="{241CAEDD-EB54-2348-B024-6E4BA6C37A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9" creationId="{A9E37AAC-3DAE-E74A-B479-B2D07BCABB11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0" creationId="{EA51A94A-E67F-194C-A0E0-2F97735BA29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1" creationId="{4276883A-EBFD-8D48-B4E5-7F0FD3DC13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2" creationId="{8C4EB7DA-AEFA-5541-AF5C-5BD5FFDA342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3" creationId="{C27982D5-5B95-BC43-BAE4-F62015085F0B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4" creationId="{9F0E6DAA-0306-1047-A9F2-F50DBC703427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5" creationId="{4DA1E5BB-522B-9343-B7A4-0EEBF6354754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6" creationId="{3290704A-E017-9447-B672-8780162C15EF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7" creationId="{8351354A-4F6E-564E-AA75-762E53C16D96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8" creationId="{9AEA2F87-0087-8D4C-9779-6F9DF1776B46}"/>
          </ac:spMkLst>
        </pc:spChg>
        <pc:picChg chg="add del mod">
          <ac:chgData name="Khattab, Sherif" userId="c83b1e15-36f3-4f46-aceb-05aac24c545e" providerId="ADAL" clId="{E0156C4E-4505-BE40-904A-48094A10CB17}" dt="2021-01-21T15:18:17.458" v="23" actId="478"/>
          <ac:picMkLst>
            <pc:docMk/>
            <pc:sldMk cId="3060777694" sldId="497"/>
            <ac:picMk id="6" creationId="{926F0854-3477-9B40-A27D-0E412B135AF6}"/>
          </ac:picMkLst>
        </pc:picChg>
      </pc:sldChg>
      <pc:sldChg chg="modSp mod">
        <pc:chgData name="Khattab, Sherif" userId="c83b1e15-36f3-4f46-aceb-05aac24c545e" providerId="ADAL" clId="{E0156C4E-4505-BE40-904A-48094A10CB17}" dt="2021-01-21T15:19:30.406" v="42" actId="1036"/>
        <pc:sldMkLst>
          <pc:docMk/>
          <pc:sldMk cId="4242221972" sldId="498"/>
        </pc:sldMkLst>
        <pc:spChg chg="mod">
          <ac:chgData name="Khattab, Sherif" userId="c83b1e15-36f3-4f46-aceb-05aac24c545e" providerId="ADAL" clId="{E0156C4E-4505-BE40-904A-48094A10CB17}" dt="2021-01-21T15:19:30.406" v="42" actId="1036"/>
          <ac:spMkLst>
            <pc:docMk/>
            <pc:sldMk cId="4242221972" sldId="498"/>
            <ac:spMk id="3" creationId="{E1064C43-9078-4C76-A016-C8AE45AE9774}"/>
          </ac:spMkLst>
        </pc:spChg>
      </pc:sldChg>
      <pc:sldChg chg="modSp add del mod">
        <pc:chgData name="Khattab, Sherif" userId="c83b1e15-36f3-4f46-aceb-05aac24c545e" providerId="ADAL" clId="{E0156C4E-4505-BE40-904A-48094A10CB17}" dt="2021-01-21T15:20:36.170" v="80" actId="2696"/>
        <pc:sldMkLst>
          <pc:docMk/>
          <pc:sldMk cId="609470666" sldId="499"/>
        </pc:sldMkLst>
        <pc:spChg chg="mod">
          <ac:chgData name="Khattab, Sherif" userId="c83b1e15-36f3-4f46-aceb-05aac24c545e" providerId="ADAL" clId="{E0156C4E-4505-BE40-904A-48094A10CB17}" dt="2021-01-21T15:20:28.551" v="79" actId="20577"/>
          <ac:spMkLst>
            <pc:docMk/>
            <pc:sldMk cId="609470666" sldId="499"/>
            <ac:spMk id="7" creationId="{FBE8916C-EB69-4667-AF1A-9D1E3378700A}"/>
          </ac:spMkLst>
        </pc:spChg>
      </pc:sldChg>
      <pc:sldChg chg="add">
        <pc:chgData name="Khattab, Sherif" userId="c83b1e15-36f3-4f46-aceb-05aac24c545e" providerId="ADAL" clId="{E0156C4E-4505-BE40-904A-48094A10CB17}" dt="2021-01-21T15:20:39.787" v="81"/>
        <pc:sldMkLst>
          <pc:docMk/>
          <pc:sldMk cId="1256342455" sldId="499"/>
        </pc:sldMkLst>
      </pc:sldChg>
      <pc:sldChg chg="modSp del mod">
        <pc:chgData name="Khattab, Sherif" userId="c83b1e15-36f3-4f46-aceb-05aac24c545e" providerId="ADAL" clId="{E0156C4E-4505-BE40-904A-48094A10CB17}" dt="2021-01-21T15:20:01.135" v="57" actId="2696"/>
        <pc:sldMkLst>
          <pc:docMk/>
          <pc:sldMk cId="1577392554" sldId="499"/>
        </pc:sldMkLst>
        <pc:spChg chg="mod">
          <ac:chgData name="Khattab, Sherif" userId="c83b1e15-36f3-4f46-aceb-05aac24c545e" providerId="ADAL" clId="{E0156C4E-4505-BE40-904A-48094A10CB17}" dt="2021-01-21T15:19:51.130" v="56" actId="20577"/>
          <ac:spMkLst>
            <pc:docMk/>
            <pc:sldMk cId="1577392554" sldId="499"/>
            <ac:spMk id="8" creationId="{55DDCB91-BB57-484C-BE54-78DE0A0A4795}"/>
          </ac:spMkLst>
        </pc:spChg>
      </pc:sldChg>
      <pc:sldChg chg="modSp new mod">
        <pc:chgData name="Khattab, Sherif" userId="c83b1e15-36f3-4f46-aceb-05aac24c545e" providerId="ADAL" clId="{E0156C4E-4505-BE40-904A-48094A10CB17}" dt="2021-01-21T17:42:36.298" v="236" actId="20577"/>
        <pc:sldMkLst>
          <pc:docMk/>
          <pc:sldMk cId="16015564" sldId="500"/>
        </pc:sldMkLst>
        <pc:spChg chg="mod">
          <ac:chgData name="Khattab, Sherif" userId="c83b1e15-36f3-4f46-aceb-05aac24c545e" providerId="ADAL" clId="{E0156C4E-4505-BE40-904A-48094A10CB17}" dt="2021-01-21T15:23:56.899" v="141" actId="20577"/>
          <ac:spMkLst>
            <pc:docMk/>
            <pc:sldMk cId="16015564" sldId="500"/>
            <ac:spMk id="2" creationId="{DA7D60EF-0D9C-3743-8C98-5744EE559F47}"/>
          </ac:spMkLst>
        </pc:spChg>
        <pc:spChg chg="mod">
          <ac:chgData name="Khattab, Sherif" userId="c83b1e15-36f3-4f46-aceb-05aac24c545e" providerId="ADAL" clId="{E0156C4E-4505-BE40-904A-48094A10CB17}" dt="2021-01-21T17:42:36.298" v="236" actId="20577"/>
          <ac:spMkLst>
            <pc:docMk/>
            <pc:sldMk cId="16015564" sldId="500"/>
            <ac:spMk id="3" creationId="{1B269645-6BAD-5B49-B01C-B9F7DC557FF1}"/>
          </ac:spMkLst>
        </pc:spChg>
      </pc:sld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2.tiff>
</file>

<file path=ppt/media/image3.pn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98860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42567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7320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0029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4167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7924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5033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939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882ED1D-1A59-49BC-8BC4-785D607B843F}" type="slidenum">
              <a:rPr lang="en-US" altLang="en-US">
                <a:latin typeface="Times New Roman" panose="02020603050405020304" pitchFamily="18" charset="0"/>
              </a:rPr>
              <a:pPr/>
              <a:t>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489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AFD9AF1-8C2A-49AA-96C7-5ACC379042C0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3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6DFFB9A-377B-4D7C-BFA9-36F44B2B2256}" type="slidenum">
              <a:rPr lang="en-US" altLang="en-US">
                <a:latin typeface="Times New Roman" panose="02020603050405020304" pitchFamily="18" charset="0"/>
              </a:rPr>
              <a:pPr/>
              <a:t>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343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2855164-7987-4400-9A53-59CDF9BB0292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2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32E6708-9588-41DA-83FB-3AC7E54B19AE}" type="slidenum">
              <a:rPr lang="en-US" altLang="en-US">
                <a:latin typeface="Times New Roman" panose="02020603050405020304" pitchFamily="18" charset="0"/>
              </a:rPr>
              <a:pPr/>
              <a:t>12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853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7D6AD9C-E09D-4F9C-82D0-2797CCDADE33}" type="slidenum">
              <a:rPr lang="en-US" altLang="en-US">
                <a:latin typeface="Times New Roman" panose="02020603050405020304" pitchFamily="18" charset="0"/>
              </a:rPr>
              <a:pPr/>
              <a:t>16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653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9046724-35FC-41CF-85CE-A7F441DB2398}" type="slidenum">
              <a:rPr lang="en-US" altLang="en-US">
                <a:latin typeface="Times New Roman" panose="02020603050405020304" pitchFamily="18" charset="0"/>
              </a:rPr>
              <a:pPr/>
              <a:t>17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756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CS/COE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 dirty="0"/>
              <a:t>Fall 2021</a:t>
            </a:r>
          </a:p>
          <a:p>
            <a:pPr eaLnBrk="1">
              <a:lnSpc>
                <a:spcPct val="92000"/>
              </a:lnSpc>
            </a:pPr>
            <a:r>
              <a:rPr lang="en-GB" altLang="en-US" sz="4000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Standard C Library Example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 program invoking printf() library call, which calls write() system call</a:t>
            </a:r>
          </a:p>
        </p:txBody>
      </p:sp>
      <p:pic>
        <p:nvPicPr>
          <p:cNvPr id="27652" name="Picture 1" descr="Screen Shot 2012-12-01 at 1.12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129" y="1755389"/>
            <a:ext cx="5096671" cy="5152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A9FE0-8E28-8A44-B3A4-DA8854666C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10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415020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on a </a:t>
            </a:r>
            <a:r>
              <a:rPr lang="en-US" dirty="0" err="1"/>
              <a:t>syscall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0470-FB09-A349-8CE2-16B9FBAD99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11</a:t>
            </a:fld>
            <a:endParaRPr lang="en-GB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407F9-BC2C-084F-B1A6-DD87BC014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4133"/>
            <a:ext cx="10080625" cy="65674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083FDE-DD25-D141-9AD0-82E710A65781}"/>
              </a:ext>
            </a:extLst>
          </p:cNvPr>
          <p:cNvSpPr/>
          <p:nvPr/>
        </p:nvSpPr>
        <p:spPr bwMode="auto">
          <a:xfrm>
            <a:off x="9502180" y="27396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8D12D8-0110-D043-995C-A746417E446B}"/>
              </a:ext>
            </a:extLst>
          </p:cNvPr>
          <p:cNvSpPr/>
          <p:nvPr/>
        </p:nvSpPr>
        <p:spPr bwMode="auto">
          <a:xfrm>
            <a:off x="1900519" y="293463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8FD9C4-E665-2049-BB17-7EE6B5DD44BF}"/>
              </a:ext>
            </a:extLst>
          </p:cNvPr>
          <p:cNvSpPr/>
          <p:nvPr/>
        </p:nvSpPr>
        <p:spPr bwMode="auto">
          <a:xfrm>
            <a:off x="5378732" y="360815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5CB4-67C9-8D44-8467-34DF4B8405D8}"/>
              </a:ext>
            </a:extLst>
          </p:cNvPr>
          <p:cNvSpPr/>
          <p:nvPr/>
        </p:nvSpPr>
        <p:spPr bwMode="auto">
          <a:xfrm>
            <a:off x="8480474" y="194347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7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F19235-6571-D14B-947D-10277A76D370}"/>
              </a:ext>
            </a:extLst>
          </p:cNvPr>
          <p:cNvSpPr/>
          <p:nvPr/>
        </p:nvSpPr>
        <p:spPr bwMode="auto">
          <a:xfrm>
            <a:off x="2236697" y="38031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278A93-495C-C445-9743-F34CBE35FBF0}"/>
              </a:ext>
            </a:extLst>
          </p:cNvPr>
          <p:cNvSpPr/>
          <p:nvPr/>
        </p:nvSpPr>
        <p:spPr bwMode="auto">
          <a:xfrm>
            <a:off x="8242909" y="2757020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10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166B5A-37F6-0542-82A1-FE53457C06AC}"/>
              </a:ext>
            </a:extLst>
          </p:cNvPr>
          <p:cNvSpPr/>
          <p:nvPr/>
        </p:nvSpPr>
        <p:spPr bwMode="auto">
          <a:xfrm>
            <a:off x="3393142" y="3831959"/>
            <a:ext cx="640976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11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9FCA1A-53BB-214E-A7DA-484A416C1D91}"/>
              </a:ext>
            </a:extLst>
          </p:cNvPr>
          <p:cNvSpPr/>
          <p:nvPr/>
        </p:nvSpPr>
        <p:spPr bwMode="auto">
          <a:xfrm>
            <a:off x="2236697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6D9053-B5E7-014D-9124-650BFB8E2C4D}"/>
              </a:ext>
            </a:extLst>
          </p:cNvPr>
          <p:cNvSpPr/>
          <p:nvPr/>
        </p:nvSpPr>
        <p:spPr bwMode="auto">
          <a:xfrm>
            <a:off x="3393141" y="2371352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74DAA1-D1D3-094D-A6D4-6C0F65C80B13}"/>
              </a:ext>
            </a:extLst>
          </p:cNvPr>
          <p:cNvSpPr/>
          <p:nvPr/>
        </p:nvSpPr>
        <p:spPr bwMode="auto">
          <a:xfrm>
            <a:off x="1900519" y="162952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DD93531-5D0E-D84A-80A6-C6103A6E8E92}"/>
              </a:ext>
            </a:extLst>
          </p:cNvPr>
          <p:cNvSpPr/>
          <p:nvPr/>
        </p:nvSpPr>
        <p:spPr bwMode="auto">
          <a:xfrm>
            <a:off x="8596829" y="3998118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8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DD9B7C7-7D31-F947-B9D1-DE7E0A552F26}"/>
              </a:ext>
            </a:extLst>
          </p:cNvPr>
          <p:cNvSpPr/>
          <p:nvPr/>
        </p:nvSpPr>
        <p:spPr bwMode="auto">
          <a:xfrm>
            <a:off x="9300474" y="495991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00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Three general methods used to pass parameters to the OS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Simplest:  pass the parameters in registers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 In some cases, may be more parameters than registers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Parameters stored in a block</a:t>
            </a:r>
            <a:r>
              <a:rPr lang="en-US" altLang="en-US" i="1" dirty="0"/>
              <a:t>, </a:t>
            </a:r>
            <a:r>
              <a:rPr lang="en-US" altLang="en-US" dirty="0"/>
              <a:t>or table, in memory, and address of block passed as a parameter in a register 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This approach taken by Linux and Solaris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Parameters placed, or </a:t>
            </a:r>
            <a:r>
              <a:rPr lang="en-US" altLang="en-US" b="1" dirty="0">
                <a:solidFill>
                  <a:srgbClr val="3366FF"/>
                </a:solidFill>
              </a:rPr>
              <a:t>pushed</a:t>
            </a:r>
            <a:r>
              <a:rPr lang="en-US" altLang="en-US" i="1" dirty="0"/>
              <a:t>, </a:t>
            </a:r>
            <a:r>
              <a:rPr lang="en-US" altLang="en-US" dirty="0"/>
              <a:t>onto the </a:t>
            </a:r>
            <a:r>
              <a:rPr lang="en-US" altLang="en-US" b="1" dirty="0">
                <a:solidFill>
                  <a:srgbClr val="3366FF"/>
                </a:solidFill>
              </a:rPr>
              <a:t>stack</a:t>
            </a:r>
            <a:r>
              <a:rPr lang="en-US" altLang="en-US" i="1" dirty="0"/>
              <a:t> </a:t>
            </a:r>
            <a:r>
              <a:rPr lang="en-US" altLang="en-US" dirty="0"/>
              <a:t>by the program and </a:t>
            </a:r>
            <a:r>
              <a:rPr lang="en-US" altLang="en-US" b="1" dirty="0">
                <a:solidFill>
                  <a:srgbClr val="3366FF"/>
                </a:solidFill>
              </a:rPr>
              <a:t>popped</a:t>
            </a:r>
            <a:r>
              <a:rPr lang="en-US" altLang="en-US" i="1" dirty="0"/>
              <a:t> </a:t>
            </a:r>
            <a:r>
              <a:rPr lang="en-US" altLang="en-US" dirty="0"/>
              <a:t>off the stack by the operating system</a:t>
            </a:r>
          </a:p>
          <a:p>
            <a:pPr marL="51435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Block and stack methods do not limit the number or length of parameters being passed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8A78E-B60F-8A40-B96A-2FCBD92AD0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12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08605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5285A-0704-6049-ABB1-5D5553B3A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a system call to an 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7E88-1E7B-364E-B670-5CE3C13BB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B04656-E4C4-FC43-8EBC-CCE015C6AB3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CC42A-BB8B-8649-BB22-92882FF0DC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13</a:t>
            </a:fld>
            <a:endParaRPr lang="en-GB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180710-67BE-1D46-A772-C0D082375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65295"/>
            <a:ext cx="10080625" cy="635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64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91D9-52D6-9043-860D-FB586CB3B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Xv6 Code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4887C-19BE-E246-BBEF-52CD55B51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IDT table initialization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Syscall</a:t>
            </a:r>
            <a:r>
              <a:rPr lang="en-US" dirty="0"/>
              <a:t> 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a </a:t>
            </a:r>
            <a:r>
              <a:rPr lang="en-US" dirty="0" err="1"/>
              <a:t>syscall</a:t>
            </a:r>
            <a:r>
              <a:rPr lang="en-US" dirty="0"/>
              <a:t> is invoked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Syscall</a:t>
            </a:r>
            <a:r>
              <a:rPr lang="en-US" dirty="0"/>
              <a:t> 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Parameter passing into a </a:t>
            </a:r>
            <a:r>
              <a:rPr lang="en-US" dirty="0" err="1"/>
              <a:t>syscall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Lab 1 you will add a system call to Xv6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70C68-0E52-6240-B275-B2F5F058E36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98EBB-477D-C04D-A9E0-4D6D666067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14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84980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Operating System Structure</a:t>
            </a:r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General-purpose OS is very large program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Various ways to structure an OS: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/>
              <a:t>Simple structure – MS-DOS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/>
              <a:t>More complex – UNIX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/>
              <a:t>Layered – an abstraction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/>
              <a:t>Microkernel – Mach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82F22-B555-324D-A1CD-7599786790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329144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Traditional UNIX System Structure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84" y="1802422"/>
            <a:ext cx="7631422" cy="4637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4" name="TextBox 1"/>
          <p:cNvSpPr txBox="1">
            <a:spLocks noChangeArrowheads="1"/>
          </p:cNvSpPr>
          <p:nvPr/>
        </p:nvSpPr>
        <p:spPr bwMode="auto">
          <a:xfrm>
            <a:off x="1351471" y="1209199"/>
            <a:ext cx="7703169" cy="283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Beyond simple but not fully layered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0CACDF-5DF3-7143-8765-F37AE4FC16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83368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Microkernel System Structure </a:t>
            </a:r>
            <a:endParaRPr lang="en-US" altLang="en-US" sz="2646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5" name="Picture 2" descr="2_14.pdf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05" y="1450975"/>
            <a:ext cx="8906483" cy="4309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50449A-B738-4149-9B1D-0D39B96A45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76002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Process Concept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>
                <a:ea typeface="MS PGothic" charset="-128"/>
              </a:rPr>
              <a:t>An operating system executes a variety of programs: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ea typeface="MS PGothic" charset="-128"/>
              </a:rPr>
              <a:t>Batch system –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jobs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ea typeface="MS PGothic" charset="-128"/>
              </a:rPr>
              <a:t>Time-shared systems –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user programs </a:t>
            </a:r>
            <a:r>
              <a:rPr lang="en-US" altLang="en-US">
                <a:ea typeface="MS PGothic" charset="-128"/>
              </a:rPr>
              <a:t>or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tasks</a:t>
            </a:r>
            <a:endParaRPr lang="en-US" altLang="en-US"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Process</a:t>
            </a:r>
            <a:r>
              <a:rPr lang="en-US" altLang="en-US">
                <a:ea typeface="MS PGothic" charset="-128"/>
              </a:rPr>
              <a:t> – a program in execution; process execution must progress in sequential fashion</a:t>
            </a:r>
          </a:p>
          <a:p>
            <a:r>
              <a:rPr lang="en-US" altLang="en-US">
                <a:ea typeface="MS PGothic" charset="-128"/>
              </a:rPr>
              <a:t>Multiple parts</a:t>
            </a:r>
          </a:p>
          <a:p>
            <a:pPr lvl="1"/>
            <a:r>
              <a:rPr lang="en-US" altLang="en-US">
                <a:ea typeface="MS PGothic" charset="-128"/>
              </a:rPr>
              <a:t>The program code, also called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text section</a:t>
            </a:r>
          </a:p>
          <a:p>
            <a:pPr lvl="1"/>
            <a:r>
              <a:rPr lang="en-US" altLang="en-US">
                <a:ea typeface="MS PGothic" charset="-128"/>
              </a:rPr>
              <a:t>Current activity including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 program</a:t>
            </a:r>
            <a:r>
              <a:rPr lang="en-US" altLang="en-US" b="1">
                <a:ea typeface="MS PGothic" charset="-128"/>
              </a:rPr>
              <a:t>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counter</a:t>
            </a:r>
            <a:r>
              <a:rPr lang="en-US" altLang="en-US">
                <a:ea typeface="MS PGothic" charset="-128"/>
              </a:rPr>
              <a:t>, processor registers</a:t>
            </a:r>
          </a:p>
          <a:p>
            <a:pPr lvl="1"/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Stack</a:t>
            </a:r>
            <a:r>
              <a:rPr lang="en-US" altLang="en-US" b="1">
                <a:ea typeface="MS PGothic" charset="-128"/>
              </a:rPr>
              <a:t> </a:t>
            </a:r>
            <a:r>
              <a:rPr lang="en-US" altLang="en-US">
                <a:ea typeface="MS PGothic" charset="-128"/>
              </a:rPr>
              <a:t>containing temporary data</a:t>
            </a:r>
          </a:p>
          <a:p>
            <a:pPr lvl="2"/>
            <a:r>
              <a:rPr lang="en-US" altLang="en-US">
                <a:ea typeface="MS PGothic" charset="-128"/>
              </a:rPr>
              <a:t>Function parameters, return addresses, local variables</a:t>
            </a:r>
          </a:p>
          <a:p>
            <a:pPr lvl="1"/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Data section</a:t>
            </a:r>
            <a:r>
              <a:rPr lang="en-US" altLang="en-US" b="1">
                <a:ea typeface="MS PGothic" charset="-128"/>
              </a:rPr>
              <a:t> </a:t>
            </a:r>
            <a:r>
              <a:rPr lang="en-US" altLang="en-US">
                <a:ea typeface="MS PGothic" charset="-128"/>
              </a:rPr>
              <a:t>containing global variables</a:t>
            </a:r>
          </a:p>
          <a:p>
            <a:pPr lvl="1"/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Heap</a:t>
            </a:r>
            <a:r>
              <a:rPr lang="en-US" altLang="en-US" b="1">
                <a:ea typeface="MS PGothic" charset="-128"/>
              </a:rPr>
              <a:t> </a:t>
            </a:r>
            <a:r>
              <a:rPr lang="en-US" altLang="en-US">
                <a:ea typeface="MS PGothic" charset="-128"/>
              </a:rPr>
              <a:t>containing memory dynamically allocated during run time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>
              <a:ea typeface="MS PGothic" charset="-128"/>
            </a:endParaRP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>
              <a:ea typeface="MS PGothic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04035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Process in Memory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899" y="1382440"/>
            <a:ext cx="3209362" cy="5069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44142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Homework 1 will be posted this Friday</a:t>
            </a:r>
          </a:p>
          <a:p>
            <a:r>
              <a:rPr lang="en-US"/>
              <a:t>Recitations start this week</a:t>
            </a:r>
          </a:p>
          <a:p>
            <a:r>
              <a:rPr lang="en-US"/>
              <a:t>Tophat questions assigned as homework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Process State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MS PGothic" charset="-128"/>
              </a:rPr>
              <a:t>As a process executes, it changes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state</a:t>
            </a:r>
          </a:p>
          <a:p>
            <a:pPr lvl="1"/>
            <a:r>
              <a:rPr lang="en-US" altLang="en-US" b="1">
                <a:ea typeface="MS PGothic" charset="-128"/>
              </a:rPr>
              <a:t>new</a:t>
            </a:r>
            <a:r>
              <a:rPr lang="en-US" altLang="en-US">
                <a:ea typeface="MS PGothic" charset="-128"/>
              </a:rPr>
              <a:t>:  The process is being created</a:t>
            </a:r>
          </a:p>
          <a:p>
            <a:pPr lvl="1"/>
            <a:r>
              <a:rPr lang="en-US" altLang="en-US" b="1">
                <a:ea typeface="MS PGothic" charset="-128"/>
              </a:rPr>
              <a:t>running</a:t>
            </a:r>
            <a:r>
              <a:rPr lang="en-US" altLang="en-US">
                <a:ea typeface="MS PGothic" charset="-128"/>
              </a:rPr>
              <a:t>:  Instructions are being executed</a:t>
            </a:r>
          </a:p>
          <a:p>
            <a:pPr lvl="1"/>
            <a:r>
              <a:rPr lang="en-US" altLang="en-US" b="1">
                <a:ea typeface="MS PGothic" charset="-128"/>
              </a:rPr>
              <a:t>waiting</a:t>
            </a:r>
            <a:r>
              <a:rPr lang="en-US" altLang="en-US">
                <a:ea typeface="MS PGothic" charset="-128"/>
              </a:rPr>
              <a:t>:  The process is waiting for some event to occur</a:t>
            </a:r>
          </a:p>
          <a:p>
            <a:pPr lvl="1"/>
            <a:r>
              <a:rPr lang="en-US" altLang="en-US" b="1">
                <a:ea typeface="MS PGothic" charset="-128"/>
              </a:rPr>
              <a:t>ready</a:t>
            </a:r>
            <a:r>
              <a:rPr lang="en-US" altLang="en-US">
                <a:ea typeface="MS PGothic" charset="-128"/>
              </a:rPr>
              <a:t>:  The process is waiting to be assigned to a processor</a:t>
            </a:r>
          </a:p>
          <a:p>
            <a:pPr lvl="1"/>
            <a:r>
              <a:rPr lang="en-US" altLang="en-US" b="1">
                <a:ea typeface="MS PGothic" charset="-128"/>
              </a:rPr>
              <a:t>terminated</a:t>
            </a:r>
            <a:r>
              <a:rPr lang="en-US" altLang="en-US">
                <a:ea typeface="MS PGothic" charset="-128"/>
              </a:rPr>
              <a:t>:  The process has finished execution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164174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Diagram of Process State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806293"/>
            <a:ext cx="9728200" cy="3879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61583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BE8916C-EB69-4667-AF1A-9D1E33787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Process Control Block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5DDCB91-BB57-484C-BE54-78DE0A0A4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/>
              <a:t>``Active entities are data structures when viewed from a lower level.’’ </a:t>
            </a:r>
          </a:p>
          <a:p>
            <a:pPr marL="457200" lvl="1" indent="0">
              <a:buNone/>
            </a:pPr>
            <a:r>
              <a:rPr lang="en-US"/>
              <a:t>			Raphael Finkel, University of Kentucky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57395-80CF-454D-82A9-F5F4F0CB1C2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9BE35F-467A-44E9-B1C6-51C6D0F4ED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563424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Process Control Block (PCB)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Monotype Sorts" charset="2"/>
              <a:buNone/>
            </a:pPr>
            <a:r>
              <a:rPr lang="en-US" altLang="en-US">
                <a:ea typeface="MS PGothic" charset="-128"/>
              </a:rPr>
              <a:t>Information associated with each process </a:t>
            </a:r>
          </a:p>
          <a:p>
            <a:pPr>
              <a:buFont typeface="Monotype Sorts" charset="2"/>
              <a:buNone/>
            </a:pPr>
            <a:r>
              <a:rPr lang="en-US" altLang="en-US">
                <a:ea typeface="MS PGothic" charset="-128"/>
              </a:rPr>
              <a:t>(also called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task control block</a:t>
            </a:r>
            <a:r>
              <a:rPr lang="en-US" altLang="en-US">
                <a:ea typeface="MS PGothic" charset="-128"/>
              </a:rPr>
              <a:t>)</a:t>
            </a:r>
          </a:p>
          <a:p>
            <a:r>
              <a:rPr lang="en-US" altLang="en-US">
                <a:ea typeface="MS PGothic" charset="-128"/>
              </a:rPr>
              <a:t>Process </a:t>
            </a:r>
            <a:r>
              <a:rPr lang="en-US" altLang="en-US">
                <a:solidFill>
                  <a:srgbClr val="FF0000"/>
                </a:solidFill>
                <a:ea typeface="MS PGothic" charset="-128"/>
              </a:rPr>
              <a:t>state</a:t>
            </a:r>
            <a:r>
              <a:rPr lang="en-US" altLang="en-US">
                <a:ea typeface="MS PGothic" charset="-128"/>
              </a:rPr>
              <a:t> – running, waiting, </a:t>
            </a:r>
            <a:r>
              <a:rPr lang="en-US" altLang="en-US" err="1">
                <a:ea typeface="MS PGothic" charset="-128"/>
              </a:rPr>
              <a:t>etc</a:t>
            </a:r>
            <a:endParaRPr lang="en-US" altLang="en-US">
              <a:ea typeface="MS PGothic" charset="-128"/>
            </a:endParaRPr>
          </a:p>
          <a:p>
            <a:r>
              <a:rPr lang="en-US" altLang="en-US">
                <a:solidFill>
                  <a:srgbClr val="FF0000"/>
                </a:solidFill>
                <a:ea typeface="MS PGothic" charset="-128"/>
              </a:rPr>
              <a:t>Program counter </a:t>
            </a:r>
            <a:r>
              <a:rPr lang="en-US" altLang="en-US">
                <a:ea typeface="MS PGothic" charset="-128"/>
              </a:rPr>
              <a:t>– location of instruction to execute next </a:t>
            </a:r>
          </a:p>
          <a:p>
            <a:r>
              <a:rPr lang="en-US" altLang="en-US">
                <a:ea typeface="MS PGothic" charset="-128"/>
              </a:rPr>
              <a:t>CPU </a:t>
            </a:r>
            <a:r>
              <a:rPr lang="en-US" altLang="en-US">
                <a:solidFill>
                  <a:srgbClr val="FF0000"/>
                </a:solidFill>
                <a:ea typeface="MS PGothic" charset="-128"/>
              </a:rPr>
              <a:t>registers</a:t>
            </a:r>
            <a:r>
              <a:rPr lang="en-US" altLang="en-US">
                <a:ea typeface="MS PGothic" charset="-128"/>
              </a:rPr>
              <a:t> – contents of all process-centric registers</a:t>
            </a:r>
          </a:p>
          <a:p>
            <a:r>
              <a:rPr lang="en-US" altLang="en-US">
                <a:ea typeface="MS PGothic" charset="-128"/>
              </a:rPr>
              <a:t>CPU </a:t>
            </a:r>
            <a:r>
              <a:rPr lang="en-US" altLang="en-US">
                <a:solidFill>
                  <a:srgbClr val="FF0000"/>
                </a:solidFill>
                <a:ea typeface="MS PGothic" charset="-128"/>
              </a:rPr>
              <a:t>scheduling</a:t>
            </a:r>
            <a:r>
              <a:rPr lang="en-US" altLang="en-US">
                <a:ea typeface="MS PGothic" charset="-128"/>
              </a:rPr>
              <a:t> information- priorities, scheduling queue pointers</a:t>
            </a:r>
          </a:p>
          <a:p>
            <a:r>
              <a:rPr lang="en-US" altLang="en-US">
                <a:solidFill>
                  <a:srgbClr val="FF0000"/>
                </a:solidFill>
                <a:ea typeface="MS PGothic" charset="-128"/>
              </a:rPr>
              <a:t>Memory-management</a:t>
            </a:r>
            <a:r>
              <a:rPr lang="en-US" altLang="en-US">
                <a:ea typeface="MS PGothic" charset="-128"/>
              </a:rPr>
              <a:t> information – memory allocated to the process</a:t>
            </a:r>
          </a:p>
          <a:p>
            <a:r>
              <a:rPr lang="en-US" altLang="en-US">
                <a:solidFill>
                  <a:srgbClr val="FF0000"/>
                </a:solidFill>
                <a:ea typeface="MS PGothic" charset="-128"/>
              </a:rPr>
              <a:t>Accounting</a:t>
            </a:r>
            <a:r>
              <a:rPr lang="en-US" altLang="en-US">
                <a:ea typeface="MS PGothic" charset="-128"/>
              </a:rPr>
              <a:t> information – CPU used, clock time elapsed since start, time limits</a:t>
            </a:r>
          </a:p>
          <a:p>
            <a:r>
              <a:rPr lang="en-US" altLang="en-US">
                <a:solidFill>
                  <a:srgbClr val="FF0000"/>
                </a:solidFill>
                <a:ea typeface="MS PGothic" charset="-128"/>
              </a:rPr>
              <a:t>I/O</a:t>
            </a:r>
            <a:r>
              <a:rPr lang="en-US" altLang="en-US">
                <a:ea typeface="MS PGothic" charset="-128"/>
              </a:rPr>
              <a:t> status information – I/O devices allocated to process, list of open files</a:t>
            </a:r>
          </a:p>
          <a:p>
            <a:endParaRPr lang="en-US" altLang="en-US">
              <a:ea typeface="MS PGothic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823157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Context Switching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1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59" y="862375"/>
            <a:ext cx="9136389" cy="6135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31306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Context Switch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MS PGothic" charset="-128"/>
              </a:rPr>
              <a:t>When CPU switches to another process, the system must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save the state </a:t>
            </a:r>
            <a:r>
              <a:rPr lang="en-US" altLang="en-US">
                <a:ea typeface="MS PGothic" charset="-128"/>
              </a:rPr>
              <a:t>of the old process and load the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saved state </a:t>
            </a:r>
            <a:r>
              <a:rPr lang="en-US" altLang="en-US">
                <a:ea typeface="MS PGothic" charset="-128"/>
              </a:rPr>
              <a:t>for the new process via a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context switch</a:t>
            </a:r>
            <a:endParaRPr lang="en-US" altLang="en-US">
              <a:ea typeface="MS PGothic" charset="-128"/>
            </a:endParaRPr>
          </a:p>
          <a:p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Context </a:t>
            </a:r>
            <a:r>
              <a:rPr lang="en-US" altLang="en-US">
                <a:ea typeface="MS PGothic" charset="-128"/>
              </a:rPr>
              <a:t>of a process represented in the PCB</a:t>
            </a:r>
          </a:p>
          <a:p>
            <a:r>
              <a:rPr lang="en-US" altLang="en-US">
                <a:ea typeface="MS PGothic" charset="-128"/>
              </a:rPr>
              <a:t>Context-switch time is overhead; the system does no useful work while switching</a:t>
            </a:r>
          </a:p>
          <a:p>
            <a:pPr lvl="1"/>
            <a:r>
              <a:rPr lang="en-US" altLang="en-US">
                <a:ea typeface="MS PGothic" charset="-128"/>
              </a:rPr>
              <a:t>The more complex the OS and the PCB </a:t>
            </a:r>
            <a:r>
              <a:rPr lang="en-US" altLang="en-US">
                <a:ea typeface="MS PGothic" charset="-128"/>
                <a:sym typeface="Wingdings" charset="2"/>
              </a:rPr>
              <a:t> the </a:t>
            </a:r>
            <a:r>
              <a:rPr lang="en-US" altLang="en-US">
                <a:ea typeface="MS PGothic" charset="-128"/>
              </a:rPr>
              <a:t>longer the context switch</a:t>
            </a:r>
          </a:p>
          <a:p>
            <a:r>
              <a:rPr lang="en-US" altLang="en-US">
                <a:ea typeface="MS PGothic" charset="-128"/>
              </a:rPr>
              <a:t>Time dependent on hardware support</a:t>
            </a:r>
          </a:p>
          <a:p>
            <a:pPr lvl="1"/>
            <a:r>
              <a:rPr lang="en-US" altLang="en-US">
                <a:ea typeface="MS PGothic" charset="-128"/>
              </a:rPr>
              <a:t>Some hardware provides multiple sets of registers per CPU </a:t>
            </a:r>
            <a:r>
              <a:rPr lang="en-US" altLang="en-US">
                <a:ea typeface="MS PGothic" charset="-128"/>
                <a:sym typeface="Wingdings" charset="2"/>
              </a:rPr>
              <a:t></a:t>
            </a:r>
            <a:r>
              <a:rPr lang="en-US" altLang="en-US">
                <a:ea typeface="MS PGothic" charset="-128"/>
              </a:rPr>
              <a:t> multiple contexts loaded at once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53029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MS PGothic" charset="-128"/>
              </a:rPr>
              <a:t>Process Representation in Linux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>
                <a:ea typeface="MS PGothic" charset="-128"/>
              </a:rPr>
              <a:t>Represented by the C structure </a:t>
            </a:r>
            <a:r>
              <a:rPr lang="en-US" altLang="en-US" err="1">
                <a:latin typeface="Courier New" charset="0"/>
                <a:ea typeface="MS PGothic" charset="-128"/>
              </a:rPr>
              <a:t>task_struct</a:t>
            </a:r>
            <a:endParaRPr lang="en-US" altLang="en-US">
              <a:latin typeface="Courier New" charset="0"/>
              <a:ea typeface="MS PGothic" charset="-128"/>
            </a:endParaRPr>
          </a:p>
          <a:p>
            <a:pPr>
              <a:buFont typeface="Monotype Sorts" charset="2"/>
              <a:buNone/>
            </a:pPr>
            <a:br>
              <a:rPr lang="en-US" altLang="en-US">
                <a:latin typeface="Courier New" charset="0"/>
                <a:ea typeface="MS PGothic" charset="-128"/>
              </a:rPr>
            </a:br>
            <a:r>
              <a:rPr lang="en-US" altLang="en-US" sz="1764" err="1">
                <a:latin typeface="Courier New" charset="0"/>
                <a:ea typeface="MS PGothic" charset="-128"/>
              </a:rPr>
              <a:t>pid</a:t>
            </a:r>
            <a:r>
              <a:rPr lang="en-US" altLang="en-US" sz="1764">
                <a:latin typeface="Courier New" charset="0"/>
                <a:ea typeface="MS PGothic" charset="-128"/>
              </a:rPr>
              <a:t> </a:t>
            </a:r>
            <a:r>
              <a:rPr lang="en-US" altLang="en-US" sz="1764" err="1">
                <a:latin typeface="Courier New" charset="0"/>
                <a:ea typeface="MS PGothic" charset="-128"/>
              </a:rPr>
              <a:t>t_pid</a:t>
            </a:r>
            <a:r>
              <a:rPr lang="en-US" altLang="en-US" sz="1764">
                <a:latin typeface="Courier New" charset="0"/>
                <a:ea typeface="MS PGothic" charset="-128"/>
              </a:rPr>
              <a:t>; /* process identifier */ </a:t>
            </a:r>
            <a:br>
              <a:rPr lang="en-US" altLang="en-US" sz="1764">
                <a:latin typeface="Courier New" charset="0"/>
                <a:ea typeface="MS PGothic" charset="-128"/>
              </a:rPr>
            </a:br>
            <a:r>
              <a:rPr lang="en-US" altLang="en-US" sz="1764">
                <a:latin typeface="Courier New" charset="0"/>
                <a:ea typeface="MS PGothic" charset="-128"/>
              </a:rPr>
              <a:t>long state; /* state of the process */ </a:t>
            </a:r>
            <a:br>
              <a:rPr lang="en-US" altLang="en-US" sz="1764">
                <a:latin typeface="Courier New" charset="0"/>
                <a:ea typeface="MS PGothic" charset="-128"/>
              </a:rPr>
            </a:br>
            <a:r>
              <a:rPr lang="en-US" altLang="en-US" sz="1764">
                <a:latin typeface="Courier New" charset="0"/>
                <a:ea typeface="MS PGothic" charset="-128"/>
              </a:rPr>
              <a:t>unsigned </a:t>
            </a:r>
            <a:r>
              <a:rPr lang="en-US" altLang="en-US" sz="1764" err="1">
                <a:latin typeface="Courier New" charset="0"/>
                <a:ea typeface="MS PGothic" charset="-128"/>
              </a:rPr>
              <a:t>int</a:t>
            </a:r>
            <a:r>
              <a:rPr lang="en-US" altLang="en-US" sz="1764">
                <a:latin typeface="Courier New" charset="0"/>
                <a:ea typeface="MS PGothic" charset="-128"/>
              </a:rPr>
              <a:t> </a:t>
            </a:r>
            <a:r>
              <a:rPr lang="en-US" altLang="en-US" sz="1764" err="1">
                <a:latin typeface="Courier New" charset="0"/>
                <a:ea typeface="MS PGothic" charset="-128"/>
              </a:rPr>
              <a:t>time_slice</a:t>
            </a:r>
            <a:r>
              <a:rPr lang="en-US" altLang="en-US" sz="1764">
                <a:latin typeface="Courier New" charset="0"/>
                <a:ea typeface="MS PGothic" charset="-128"/>
              </a:rPr>
              <a:t> /* scheduling information */ </a:t>
            </a:r>
            <a:br>
              <a:rPr lang="en-US" altLang="en-US" sz="1764">
                <a:latin typeface="Courier New" charset="0"/>
                <a:ea typeface="MS PGothic" charset="-128"/>
              </a:rPr>
            </a:br>
            <a:r>
              <a:rPr lang="en-US" altLang="en-US" sz="1764" err="1">
                <a:latin typeface="Courier New" charset="0"/>
                <a:ea typeface="MS PGothic" charset="-128"/>
              </a:rPr>
              <a:t>struct</a:t>
            </a:r>
            <a:r>
              <a:rPr lang="en-US" altLang="en-US" sz="1764">
                <a:latin typeface="Courier New" charset="0"/>
                <a:ea typeface="MS PGothic" charset="-128"/>
              </a:rPr>
              <a:t> </a:t>
            </a:r>
            <a:r>
              <a:rPr lang="en-US" altLang="en-US" sz="1764" err="1">
                <a:latin typeface="Courier New" charset="0"/>
                <a:ea typeface="MS PGothic" charset="-128"/>
              </a:rPr>
              <a:t>task_struct</a:t>
            </a:r>
            <a:r>
              <a:rPr lang="en-US" altLang="en-US" sz="1764">
                <a:latin typeface="Courier New" charset="0"/>
                <a:ea typeface="MS PGothic" charset="-128"/>
              </a:rPr>
              <a:t> *parent; /* this process</a:t>
            </a:r>
            <a:r>
              <a:rPr lang="ja-JP" altLang="en-US" sz="1764">
                <a:latin typeface="Courier New" charset="0"/>
                <a:ea typeface="MS PGothic" charset="-128"/>
              </a:rPr>
              <a:t>’</a:t>
            </a:r>
            <a:r>
              <a:rPr lang="en-US" altLang="ja-JP" sz="1764">
                <a:latin typeface="Courier New" charset="0"/>
                <a:ea typeface="MS PGothic" charset="-128"/>
              </a:rPr>
              <a:t>s parent */ </a:t>
            </a:r>
            <a:br>
              <a:rPr lang="en-US" altLang="ja-JP" sz="1764">
                <a:latin typeface="Courier New" charset="0"/>
                <a:ea typeface="MS PGothic" charset="-128"/>
              </a:rPr>
            </a:br>
            <a:r>
              <a:rPr lang="en-US" altLang="ja-JP" sz="1764" err="1">
                <a:latin typeface="Courier New" charset="0"/>
                <a:ea typeface="MS PGothic" charset="-128"/>
              </a:rPr>
              <a:t>struct</a:t>
            </a:r>
            <a:r>
              <a:rPr lang="en-US" altLang="ja-JP" sz="1764">
                <a:latin typeface="Courier New" charset="0"/>
                <a:ea typeface="MS PGothic" charset="-128"/>
              </a:rPr>
              <a:t> </a:t>
            </a:r>
            <a:r>
              <a:rPr lang="en-US" altLang="ja-JP" sz="1764" err="1">
                <a:latin typeface="Courier New" charset="0"/>
                <a:ea typeface="MS PGothic" charset="-128"/>
              </a:rPr>
              <a:t>list_head</a:t>
            </a:r>
            <a:r>
              <a:rPr lang="en-US" altLang="ja-JP" sz="1764">
                <a:latin typeface="Courier New" charset="0"/>
                <a:ea typeface="MS PGothic" charset="-128"/>
              </a:rPr>
              <a:t> children; /* this process</a:t>
            </a:r>
            <a:r>
              <a:rPr lang="ja-JP" altLang="en-US" sz="1764">
                <a:latin typeface="Courier New" charset="0"/>
                <a:ea typeface="MS PGothic" charset="-128"/>
              </a:rPr>
              <a:t>’</a:t>
            </a:r>
            <a:r>
              <a:rPr lang="en-US" altLang="ja-JP" sz="1764">
                <a:latin typeface="Courier New" charset="0"/>
                <a:ea typeface="MS PGothic" charset="-128"/>
              </a:rPr>
              <a:t>s children */ </a:t>
            </a:r>
            <a:br>
              <a:rPr lang="en-US" altLang="ja-JP" sz="1764">
                <a:latin typeface="Courier New" charset="0"/>
                <a:ea typeface="MS PGothic" charset="-128"/>
              </a:rPr>
            </a:br>
            <a:r>
              <a:rPr lang="en-US" altLang="ja-JP" sz="1764" err="1">
                <a:latin typeface="Courier New" charset="0"/>
                <a:ea typeface="MS PGothic" charset="-128"/>
              </a:rPr>
              <a:t>struct</a:t>
            </a:r>
            <a:r>
              <a:rPr lang="en-US" altLang="ja-JP" sz="1764">
                <a:latin typeface="Courier New" charset="0"/>
                <a:ea typeface="MS PGothic" charset="-128"/>
              </a:rPr>
              <a:t> </a:t>
            </a:r>
            <a:r>
              <a:rPr lang="en-US" altLang="ja-JP" sz="1764" err="1">
                <a:latin typeface="Courier New" charset="0"/>
                <a:ea typeface="MS PGothic" charset="-128"/>
              </a:rPr>
              <a:t>files_struct</a:t>
            </a:r>
            <a:r>
              <a:rPr lang="en-US" altLang="ja-JP" sz="1764">
                <a:latin typeface="Courier New" charset="0"/>
                <a:ea typeface="MS PGothic" charset="-128"/>
              </a:rPr>
              <a:t> *files; /* list of open files */ </a:t>
            </a:r>
            <a:br>
              <a:rPr lang="en-US" altLang="ja-JP" sz="1764">
                <a:latin typeface="Courier New" charset="0"/>
                <a:ea typeface="MS PGothic" charset="-128"/>
              </a:rPr>
            </a:br>
            <a:r>
              <a:rPr lang="en-US" altLang="ja-JP" sz="1764" err="1">
                <a:latin typeface="Courier New" charset="0"/>
                <a:ea typeface="MS PGothic" charset="-128"/>
              </a:rPr>
              <a:t>struct</a:t>
            </a:r>
            <a:r>
              <a:rPr lang="en-US" altLang="ja-JP" sz="1764">
                <a:latin typeface="Courier New" charset="0"/>
                <a:ea typeface="MS PGothic" charset="-128"/>
              </a:rPr>
              <a:t> </a:t>
            </a:r>
            <a:r>
              <a:rPr lang="en-US" altLang="ja-JP" sz="1764" err="1">
                <a:latin typeface="Courier New" charset="0"/>
                <a:ea typeface="MS PGothic" charset="-128"/>
              </a:rPr>
              <a:t>mm_struct</a:t>
            </a:r>
            <a:r>
              <a:rPr lang="en-US" altLang="ja-JP" sz="1764">
                <a:latin typeface="Courier New" charset="0"/>
                <a:ea typeface="MS PGothic" charset="-128"/>
              </a:rPr>
              <a:t> *mm; /* address space of this process */</a:t>
            </a:r>
            <a:endParaRPr lang="en-US" altLang="en-US" sz="1764">
              <a:latin typeface="Courier New" charset="0"/>
              <a:ea typeface="MS PGothic" charset="-128"/>
            </a:endParaRPr>
          </a:p>
        </p:txBody>
      </p:sp>
      <p:pic>
        <p:nvPicPr>
          <p:cNvPr id="14340" name="Picture 3" descr="C:\Users\as668\Desktop\in-3_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4202" y="4532305"/>
            <a:ext cx="6465971" cy="2225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612112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D60EF-0D9C-3743-8C98-5744EE559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Xv6 Code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69645-6BAD-5B49-B01C-B9F7DC557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PCB and process table</a:t>
            </a:r>
          </a:p>
          <a:p>
            <a:r>
              <a:rPr lang="en-US"/>
              <a:t>context switching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F656E0-C26C-E14A-91D2-E955A3C81C4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B23D22-E133-BF43-B5B0-50276BF747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015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EEA9E-5858-4409-A959-87D88423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Last lecture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2F02F-5ABF-4702-A259-B8272D97D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07551"/>
            <a:ext cx="10096296" cy="6567487"/>
          </a:xfrm>
        </p:spPr>
        <p:txBody>
          <a:bodyPr/>
          <a:lstStyle/>
          <a:p>
            <a:r>
              <a:rPr lang="en-US"/>
              <a:t>System call invocation is very expensive!</a:t>
            </a:r>
          </a:p>
          <a:p>
            <a:pPr lvl="1"/>
            <a:r>
              <a:rPr lang="en-US"/>
              <a:t>Don’t make unnecessary </a:t>
            </a:r>
            <a:r>
              <a:rPr lang="en-US" err="1"/>
              <a:t>syscalls</a:t>
            </a:r>
            <a:r>
              <a:rPr lang="en-US"/>
              <a:t> in your applications.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742A87-0F03-4848-8AB3-00C3EF0257A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DC2457-3542-4F95-B386-215E698016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6F0854-3477-9B40-A27D-0E412B135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855050"/>
            <a:ext cx="10080625" cy="656748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5EFA9C2-A23A-A343-AEA7-5CB5B4841A9D}"/>
              </a:ext>
            </a:extLst>
          </p:cNvPr>
          <p:cNvSpPr/>
          <p:nvPr/>
        </p:nvSpPr>
        <p:spPr bwMode="auto">
          <a:xfrm>
            <a:off x="9502180" y="4030569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41CAEDD-EB54-2348-B024-6E4BA6C37AD2}"/>
              </a:ext>
            </a:extLst>
          </p:cNvPr>
          <p:cNvSpPr/>
          <p:nvPr/>
        </p:nvSpPr>
        <p:spPr bwMode="auto">
          <a:xfrm>
            <a:off x="1900519" y="422555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9E37AAC-3DAE-E74A-B479-B2D07BCABB11}"/>
              </a:ext>
            </a:extLst>
          </p:cNvPr>
          <p:cNvSpPr/>
          <p:nvPr/>
        </p:nvSpPr>
        <p:spPr bwMode="auto">
          <a:xfrm>
            <a:off x="5378732" y="489907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A51A94A-E67F-194C-A0E0-2F97735BA299}"/>
              </a:ext>
            </a:extLst>
          </p:cNvPr>
          <p:cNvSpPr/>
          <p:nvPr/>
        </p:nvSpPr>
        <p:spPr bwMode="auto">
          <a:xfrm>
            <a:off x="8480474" y="3234389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7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76883A-EBFD-8D48-B4E5-7F0FD3DC13D2}"/>
              </a:ext>
            </a:extLst>
          </p:cNvPr>
          <p:cNvSpPr/>
          <p:nvPr/>
        </p:nvSpPr>
        <p:spPr bwMode="auto">
          <a:xfrm>
            <a:off x="2236697" y="5094053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4EB7DA-AEFA-5541-AF5C-5BD5FFDA3429}"/>
              </a:ext>
            </a:extLst>
          </p:cNvPr>
          <p:cNvSpPr/>
          <p:nvPr/>
        </p:nvSpPr>
        <p:spPr bwMode="auto">
          <a:xfrm>
            <a:off x="8242909" y="4047937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10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27982D5-5B95-BC43-BAE4-F62015085F0B}"/>
              </a:ext>
            </a:extLst>
          </p:cNvPr>
          <p:cNvSpPr/>
          <p:nvPr/>
        </p:nvSpPr>
        <p:spPr bwMode="auto">
          <a:xfrm>
            <a:off x="3393142" y="5122876"/>
            <a:ext cx="640976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11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F0E6DAA-0306-1047-A9F2-F50DBC703427}"/>
              </a:ext>
            </a:extLst>
          </p:cNvPr>
          <p:cNvSpPr/>
          <p:nvPr/>
        </p:nvSpPr>
        <p:spPr bwMode="auto">
          <a:xfrm>
            <a:off x="2236697" y="3662269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DA1E5BB-522B-9343-B7A4-0EEBF6354754}"/>
              </a:ext>
            </a:extLst>
          </p:cNvPr>
          <p:cNvSpPr/>
          <p:nvPr/>
        </p:nvSpPr>
        <p:spPr bwMode="auto">
          <a:xfrm>
            <a:off x="3393141" y="3662269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12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290704A-E017-9447-B672-8780162C15EF}"/>
              </a:ext>
            </a:extLst>
          </p:cNvPr>
          <p:cNvSpPr/>
          <p:nvPr/>
        </p:nvSpPr>
        <p:spPr bwMode="auto">
          <a:xfrm>
            <a:off x="1900519" y="2920439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51354A-4F6E-564E-AA75-762E53C16D96}"/>
              </a:ext>
            </a:extLst>
          </p:cNvPr>
          <p:cNvSpPr/>
          <p:nvPr/>
        </p:nvSpPr>
        <p:spPr bwMode="auto">
          <a:xfrm>
            <a:off x="8596829" y="5289035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8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AEA2F87-0087-8D4C-9779-6F9DF1776B46}"/>
              </a:ext>
            </a:extLst>
          </p:cNvPr>
          <p:cNvSpPr/>
          <p:nvPr/>
        </p:nvSpPr>
        <p:spPr bwMode="auto">
          <a:xfrm>
            <a:off x="9300474" y="6250828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77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BE3A4-9ACC-45F0-9109-92A2F1C1B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Muddiest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64C43-9078-4C76-A016-C8AE45AE9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41269"/>
            <a:ext cx="10096296" cy="6567487"/>
          </a:xfrm>
        </p:spPr>
        <p:txBody>
          <a:bodyPr>
            <a:normAutofit fontScale="85000" lnSpcReduction="20000"/>
          </a:bodyPr>
          <a:lstStyle/>
          <a:p>
            <a:r>
              <a:rPr lang="en-US">
                <a:solidFill>
                  <a:schemeClr val="tx1"/>
                </a:solidFill>
              </a:rPr>
              <a:t>Steps of </a:t>
            </a:r>
            <a:r>
              <a:rPr lang="en-US" err="1">
                <a:solidFill>
                  <a:schemeClr val="tx1"/>
                </a:solidFill>
              </a:rPr>
              <a:t>syscall</a:t>
            </a:r>
            <a:r>
              <a:rPr lang="en-US">
                <a:solidFill>
                  <a:schemeClr val="tx1"/>
                </a:solidFill>
              </a:rPr>
              <a:t> vs hardware interrupt</a:t>
            </a:r>
          </a:p>
          <a:p>
            <a:pPr algn="l"/>
            <a:r>
              <a:rPr lang="en-US" b="0" i="0">
                <a:solidFill>
                  <a:schemeClr val="tx1"/>
                </a:solidFill>
                <a:effectLst/>
              </a:rPr>
              <a:t>How the CPU knows where to look in the IDT table (in the example, what defines the keyboard as pointing to spot 1 in the IDT?) and how the IDT knows or determines the address of the function it returns to the PC register</a:t>
            </a:r>
          </a:p>
          <a:p>
            <a:pPr algn="l"/>
            <a:r>
              <a:rPr lang="en-US" b="0" i="0">
                <a:solidFill>
                  <a:schemeClr val="tx1"/>
                </a:solidFill>
                <a:effectLst/>
              </a:rPr>
              <a:t>Why the IDT seems to get passed by copy instead of by reference in </a:t>
            </a:r>
            <a:r>
              <a:rPr lang="en-US" b="0" i="0" err="1">
                <a:solidFill>
                  <a:schemeClr val="tx1"/>
                </a:solidFill>
                <a:effectLst/>
              </a:rPr>
              <a:t>lidt</a:t>
            </a:r>
            <a:r>
              <a:rPr lang="en-US" b="0" i="0">
                <a:solidFill>
                  <a:schemeClr val="tx1"/>
                </a:solidFill>
                <a:effectLst/>
              </a:rPr>
              <a:t>() in </a:t>
            </a:r>
            <a:r>
              <a:rPr lang="en-US" b="0" i="0" err="1">
                <a:solidFill>
                  <a:schemeClr val="tx1"/>
                </a:solidFill>
                <a:effectLst/>
              </a:rPr>
              <a:t>trap.c</a:t>
            </a:r>
            <a:r>
              <a:rPr lang="en-US" b="0" i="0">
                <a:solidFill>
                  <a:schemeClr val="tx1"/>
                </a:solidFill>
                <a:effectLst/>
              </a:rPr>
              <a:t> (maybe my C is just rusty, not sure)</a:t>
            </a:r>
          </a:p>
          <a:p>
            <a:pPr algn="l"/>
            <a:r>
              <a:rPr lang="en-US" b="0" i="0">
                <a:solidFill>
                  <a:schemeClr val="tx1"/>
                </a:solidFill>
                <a:effectLst/>
              </a:rPr>
              <a:t>IDT in CPU vs IDT in memory</a:t>
            </a:r>
          </a:p>
          <a:p>
            <a:pPr algn="l"/>
            <a:r>
              <a:rPr lang="en-US">
                <a:solidFill>
                  <a:schemeClr val="tx1"/>
                </a:solidFill>
              </a:rPr>
              <a:t>T</a:t>
            </a:r>
            <a:r>
              <a:rPr lang="en-US" b="0" i="0">
                <a:solidFill>
                  <a:schemeClr val="tx1"/>
                </a:solidFill>
                <a:effectLst/>
              </a:rPr>
              <a:t>he hardcode of how everything is called, the non-conceptual side</a:t>
            </a:r>
          </a:p>
          <a:p>
            <a:r>
              <a:rPr lang="en-US" b="0" i="0">
                <a:solidFill>
                  <a:schemeClr val="tx1"/>
                </a:solidFill>
                <a:effectLst/>
              </a:rPr>
              <a:t>switching between privileged and non privileged mode</a:t>
            </a:r>
          </a:p>
          <a:p>
            <a:pPr algn="l"/>
            <a:r>
              <a:rPr lang="en-US" b="0" i="0">
                <a:solidFill>
                  <a:schemeClr val="tx1"/>
                </a:solidFill>
                <a:effectLst/>
              </a:rPr>
              <a:t>How the EAX register is set</a:t>
            </a:r>
          </a:p>
          <a:p>
            <a:pPr algn="l"/>
            <a:r>
              <a:rPr lang="en-US" b="0" i="0">
                <a:solidFill>
                  <a:schemeClr val="tx1"/>
                </a:solidFill>
                <a:effectLst/>
              </a:rPr>
              <a:t>Distinction between Interrupt Vector and Interrupt Descriptor Table</a:t>
            </a:r>
          </a:p>
          <a:p>
            <a:pPr algn="l"/>
            <a:r>
              <a:rPr lang="en-US" b="0" i="0">
                <a:solidFill>
                  <a:schemeClr val="tx1"/>
                </a:solidFill>
                <a:effectLst/>
              </a:rPr>
              <a:t>Is the IDT software or hardware</a:t>
            </a:r>
            <a:r>
              <a:rPr lang="en-US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47DAB6-60C6-4D52-820A-55811E8B278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CF592C-BB31-4195-BF5C-E5FC2BB55D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4222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Transition from User to Kernel Mode</a:t>
            </a:r>
          </a:p>
        </p:txBody>
      </p:sp>
      <p:sp>
        <p:nvSpPr>
          <p:cNvPr id="35843" name="Rectangle 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altLang="en-US" dirty="0"/>
          </a:p>
        </p:txBody>
      </p:sp>
      <p:pic>
        <p:nvPicPr>
          <p:cNvPr id="3584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0975"/>
            <a:ext cx="10073114" cy="3108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757043-AAC3-5D49-AAC9-92B51D4D6D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5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282578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on a hardware interrupt?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0470-FB09-A349-8CE2-16B9FBAD99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6</a:t>
            </a:fld>
            <a:endParaRPr lang="en-GB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407F9-BC2C-084F-B1A6-DD87BC014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4133"/>
            <a:ext cx="10080625" cy="65674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083FDE-DD25-D141-9AD0-82E710A65781}"/>
              </a:ext>
            </a:extLst>
          </p:cNvPr>
          <p:cNvSpPr/>
          <p:nvPr/>
        </p:nvSpPr>
        <p:spPr bwMode="auto">
          <a:xfrm>
            <a:off x="726142" y="1450975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8D12D8-0110-D043-995C-A746417E446B}"/>
              </a:ext>
            </a:extLst>
          </p:cNvPr>
          <p:cNvSpPr/>
          <p:nvPr/>
        </p:nvSpPr>
        <p:spPr bwMode="auto">
          <a:xfrm>
            <a:off x="1900519" y="293463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8FD9C4-E665-2049-BB17-7EE6B5DD44BF}"/>
              </a:ext>
            </a:extLst>
          </p:cNvPr>
          <p:cNvSpPr/>
          <p:nvPr/>
        </p:nvSpPr>
        <p:spPr bwMode="auto">
          <a:xfrm>
            <a:off x="5336149" y="149374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5CB4-67C9-8D44-8467-34DF4B8405D8}"/>
              </a:ext>
            </a:extLst>
          </p:cNvPr>
          <p:cNvSpPr/>
          <p:nvPr/>
        </p:nvSpPr>
        <p:spPr bwMode="auto">
          <a:xfrm>
            <a:off x="6849036" y="59451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F19235-6571-D14B-947D-10277A76D370}"/>
              </a:ext>
            </a:extLst>
          </p:cNvPr>
          <p:cNvSpPr/>
          <p:nvPr/>
        </p:nvSpPr>
        <p:spPr bwMode="auto">
          <a:xfrm>
            <a:off x="2236697" y="38031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278A93-495C-C445-9743-F34CBE35FBF0}"/>
              </a:ext>
            </a:extLst>
          </p:cNvPr>
          <p:cNvSpPr/>
          <p:nvPr/>
        </p:nvSpPr>
        <p:spPr bwMode="auto">
          <a:xfrm>
            <a:off x="6849036" y="15708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7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166B5A-37F6-0542-82A1-FE53457C06AC}"/>
              </a:ext>
            </a:extLst>
          </p:cNvPr>
          <p:cNvSpPr/>
          <p:nvPr/>
        </p:nvSpPr>
        <p:spPr bwMode="auto">
          <a:xfrm>
            <a:off x="3393142" y="3831959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9FCA1A-53BB-214E-A7DA-484A416C1D91}"/>
              </a:ext>
            </a:extLst>
          </p:cNvPr>
          <p:cNvSpPr/>
          <p:nvPr/>
        </p:nvSpPr>
        <p:spPr bwMode="auto">
          <a:xfrm>
            <a:off x="2236697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6D9053-B5E7-014D-9124-650BFB8E2C4D}"/>
              </a:ext>
            </a:extLst>
          </p:cNvPr>
          <p:cNvSpPr/>
          <p:nvPr/>
        </p:nvSpPr>
        <p:spPr bwMode="auto">
          <a:xfrm>
            <a:off x="3393142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47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Programming interface to the services provided by the OS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Typically written in a </a:t>
            </a:r>
            <a:r>
              <a:rPr lang="en-US" altLang="en-US" dirty="0">
                <a:solidFill>
                  <a:srgbClr val="FF0000"/>
                </a:solidFill>
              </a:rPr>
              <a:t>high-level language </a:t>
            </a:r>
            <a:r>
              <a:rPr lang="en-US" altLang="en-US" dirty="0"/>
              <a:t>(C or C++)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Mostly accessed by programs via a high-level </a:t>
            </a:r>
            <a:r>
              <a:rPr lang="en-US" altLang="en-US" b="1" dirty="0">
                <a:solidFill>
                  <a:srgbClr val="3366FF"/>
                </a:solidFill>
              </a:rPr>
              <a:t>Application Programming Interface </a:t>
            </a:r>
            <a:r>
              <a:rPr lang="en-US" altLang="en-US" b="1" dirty="0">
                <a:solidFill>
                  <a:srgbClr val="000000"/>
                </a:solidFill>
              </a:rPr>
              <a:t>(</a:t>
            </a:r>
            <a:r>
              <a:rPr lang="en-US" altLang="en-US" b="1" dirty="0">
                <a:solidFill>
                  <a:srgbClr val="3366FF"/>
                </a:solidFill>
              </a:rPr>
              <a:t>API</a:t>
            </a:r>
            <a:r>
              <a:rPr lang="en-US" altLang="en-US" b="1" dirty="0">
                <a:solidFill>
                  <a:srgbClr val="000000"/>
                </a:solidFill>
              </a:rPr>
              <a:t>)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rather than direct system call use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Three most common APIs are </a:t>
            </a:r>
            <a:r>
              <a:rPr lang="en-US" altLang="en-US" dirty="0">
                <a:solidFill>
                  <a:srgbClr val="FF0000"/>
                </a:solidFill>
              </a:rPr>
              <a:t>Win32 API </a:t>
            </a:r>
            <a:r>
              <a:rPr lang="en-US" altLang="en-US" dirty="0"/>
              <a:t>for Windows, </a:t>
            </a:r>
            <a:r>
              <a:rPr lang="en-US" altLang="en-US" dirty="0">
                <a:solidFill>
                  <a:srgbClr val="FF0000"/>
                </a:solidFill>
              </a:rPr>
              <a:t>POSIX API </a:t>
            </a:r>
            <a:r>
              <a:rPr lang="en-US" altLang="en-US" dirty="0"/>
              <a:t>for POSIX-based systems (including virtually all versions of UNIX, Linux, and Mac OS X), and </a:t>
            </a:r>
            <a:r>
              <a:rPr lang="en-US" altLang="en-US" dirty="0">
                <a:solidFill>
                  <a:srgbClr val="FF0000"/>
                </a:solidFill>
              </a:rPr>
              <a:t>Java API</a:t>
            </a:r>
            <a:r>
              <a:rPr lang="en-US" altLang="en-US" dirty="0"/>
              <a:t> for the Java virtual machine (JVM)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8072A-682F-E541-84CB-20438A5C1A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7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489186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Typically, a number associated with each system call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System-call interface </a:t>
            </a:r>
            <a:r>
              <a:rPr lang="en-US" altLang="en-US" dirty="0"/>
              <a:t>maintains a table indexed according to these numbers</a:t>
            </a:r>
            <a:endParaRPr lang="en-US" altLang="en-US" sz="882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The system call interface invokes the intended system call in OS kernel and returns status of the system call and any return values</a:t>
            </a:r>
            <a:endParaRPr lang="en-US" altLang="en-US" sz="882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The caller need know nothing about how the system call is implemented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98FDCA-A7E7-274F-9EB7-56424C8720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8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18941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19459" name="Picture 5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54" y="976842"/>
            <a:ext cx="9574677" cy="5864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8D8A1-017C-1D43-B262-F6B7DFDF3B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9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086220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1344</Words>
  <Application>Microsoft Macintosh PowerPoint</Application>
  <PresentationFormat>Custom</PresentationFormat>
  <Paragraphs>205</Paragraphs>
  <Slides>27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Courier New</vt:lpstr>
      <vt:lpstr>Helvetica</vt:lpstr>
      <vt:lpstr>Monotype Sorts</vt:lpstr>
      <vt:lpstr>Times New Roman</vt:lpstr>
      <vt:lpstr>Verdana</vt:lpstr>
      <vt:lpstr>Office Theme</vt:lpstr>
      <vt:lpstr>Introduction to Operating Systems CS/COE 1550</vt:lpstr>
      <vt:lpstr>Announcements</vt:lpstr>
      <vt:lpstr>Last lecture …</vt:lpstr>
      <vt:lpstr>Muddiest points</vt:lpstr>
      <vt:lpstr>Transition from User to Kernel Mode</vt:lpstr>
      <vt:lpstr>What happens on a hardware interrupt?</vt:lpstr>
      <vt:lpstr>System Calls</vt:lpstr>
      <vt:lpstr>System Call Implementation</vt:lpstr>
      <vt:lpstr>API – System Call – OS Relationship</vt:lpstr>
      <vt:lpstr>Standard C Library Example</vt:lpstr>
      <vt:lpstr>What happens on a syscall?</vt:lpstr>
      <vt:lpstr>System Call Parameter Passing</vt:lpstr>
      <vt:lpstr>How to add a system call to an OS?</vt:lpstr>
      <vt:lpstr>Xv6 Code Walkthrough</vt:lpstr>
      <vt:lpstr>Operating System Structure</vt:lpstr>
      <vt:lpstr>Traditional UNIX System Structure</vt:lpstr>
      <vt:lpstr>Microkernel System Structure </vt:lpstr>
      <vt:lpstr>Process Concept</vt:lpstr>
      <vt:lpstr>Process in Memory</vt:lpstr>
      <vt:lpstr>Process State</vt:lpstr>
      <vt:lpstr>Diagram of Process State</vt:lpstr>
      <vt:lpstr>Process Control Block</vt:lpstr>
      <vt:lpstr>Process Control Block (PCB)</vt:lpstr>
      <vt:lpstr>Context Switching</vt:lpstr>
      <vt:lpstr>Context Switch</vt:lpstr>
      <vt:lpstr>Process Representation in Linux</vt:lpstr>
      <vt:lpstr>Xv6 Code Walkthrough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</cp:revision>
  <dcterms:modified xsi:type="dcterms:W3CDTF">2021-09-01T06:14:59Z</dcterms:modified>
</cp:coreProperties>
</file>

<file path=docProps/thumbnail.jpeg>
</file>